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2" r:id="rId4"/>
    <p:sldId id="259" r:id="rId5"/>
    <p:sldId id="267" r:id="rId6"/>
    <p:sldId id="256" r:id="rId7"/>
    <p:sldId id="257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8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2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8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306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91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77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23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65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7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44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286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5537-4105-43F5-A49C-052E5D57ACCB}" type="datetimeFigureOut">
              <a:rPr lang="es-CL" smtClean="0"/>
              <a:t>16-05-2020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4B90-DB8C-46A5-B031-E66F551D74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00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que+es+una+noticia+para+ni%C3%B1os" TargetMode="External"/><Relationship Id="rId2" Type="http://schemas.openxmlformats.org/officeDocument/2006/relationships/hyperlink" Target="https://www.youtube.com/watch?v=BMZepyt3wg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biochile.cl/especial/resumen-de-noticias/2019/12/17/el-problema-de-la-obesidad-infantil-en-chile-y-el-mundo-casos-al-alza-en-paises-de-bajos-ingresos.s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dirty="0"/>
              <a:t>Actividad N° 6</a:t>
            </a:r>
          </a:p>
          <a:p>
            <a:pPr marL="0" indent="0" algn="ctr">
              <a:buNone/>
            </a:pPr>
            <a:r>
              <a:rPr lang="es-CL" dirty="0"/>
              <a:t>7° Básico</a:t>
            </a:r>
          </a:p>
          <a:p>
            <a:pPr marL="0" indent="0" algn="ctr">
              <a:buNone/>
            </a:pPr>
            <a:r>
              <a:rPr lang="es-CL" dirty="0"/>
              <a:t>Apoyo Psicopedagógico PIE</a:t>
            </a:r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Semana 18 al 22 de Mayo 2020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702"/>
            <a:ext cx="6480720" cy="95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8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>
                <a:solidFill>
                  <a:schemeClr val="accent4"/>
                </a:solidFill>
              </a:rPr>
              <a:t>Responde las siguientes preguntas</a:t>
            </a:r>
            <a:br>
              <a:rPr lang="es-CL" b="1" dirty="0">
                <a:solidFill>
                  <a:schemeClr val="accent4"/>
                </a:solidFill>
              </a:rPr>
            </a:br>
            <a:endParaRPr lang="es-CL" b="1" dirty="0">
              <a:solidFill>
                <a:schemeClr val="accent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1.- ¿ Qué te pareció la noticia que leíste? </a:t>
            </a:r>
          </a:p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2.- ¿ Dé que trata la noticia que leyeron?</a:t>
            </a:r>
          </a:p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3.- ¿ Qué opinan ustedes que niños estén siendo afectados por la obesidad?</a:t>
            </a:r>
          </a:p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4.Según lo leído, ¿Cuáles creen  ustedes que son las consecuencias principales que trae la obesidad en niños y niñas de nuestro país.?</a:t>
            </a:r>
          </a:p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5.- En la noticia que acaban de leer ¿ Se mencionan soluciones concretas para combatir el problema?</a:t>
            </a:r>
          </a:p>
          <a:p>
            <a:pPr marL="0" indent="0" algn="just">
              <a:buNone/>
            </a:pPr>
            <a:r>
              <a:rPr lang="es-CL" sz="2200" dirty="0">
                <a:latin typeface="Bell MT" panose="02020503060305020303" pitchFamily="18" charset="0"/>
              </a:rPr>
              <a:t>6.- ¿ Creen que lo mencionado en la noticia es un problema actual en nuestro país?</a:t>
            </a:r>
          </a:p>
          <a:p>
            <a:pPr marL="0" indent="0" algn="ctr">
              <a:buNone/>
            </a:pPr>
            <a:r>
              <a:rPr lang="es-CL" dirty="0"/>
              <a:t>( puedes responder en el ppt o en tu cuaderno del PIE)</a:t>
            </a:r>
          </a:p>
        </p:txBody>
      </p:sp>
    </p:spTree>
    <p:extLst>
      <p:ext uri="{BB962C8B-B14F-4D97-AF65-F5344CB8AC3E}">
        <p14:creationId xmlns:p14="http://schemas.microsoft.com/office/powerpoint/2010/main" val="6901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792" y="60179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b="1" dirty="0"/>
              <a:t>Los invito a que propongan 3 soluciones al problema que se plantea en la noticia.</a:t>
            </a:r>
          </a:p>
          <a:p>
            <a:pPr marL="0" indent="0" algn="just">
              <a:buNone/>
            </a:pPr>
            <a:r>
              <a:rPr lang="es-CL" b="1" dirty="0"/>
              <a:t>Justificando el porqué de su propuesta…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5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Bitácora de Aprendizaje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333406"/>
              </p:ext>
            </p:extLst>
          </p:nvPr>
        </p:nvGraphicFramePr>
        <p:xfrm>
          <a:off x="1691680" y="2773362"/>
          <a:ext cx="612068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776"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/>
                        <a:t>Lo que aprendí fue:</a:t>
                      </a:r>
                    </a:p>
                    <a:p>
                      <a:pPr algn="just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Lo que más me gustó de esta clase fue:</a:t>
                      </a:r>
                    </a:p>
                    <a:p>
                      <a:pPr algn="just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Las dificultades que tuve  fueron:</a:t>
                      </a:r>
                    </a:p>
                    <a:p>
                      <a:pPr algn="just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¿</a:t>
                      </a:r>
                      <a:r>
                        <a:rPr lang="es-CL" sz="2000" baseline="0" dirty="0"/>
                        <a:t> Logré recordar lo que es una noticia?</a:t>
                      </a:r>
                      <a:endParaRPr lang="es-CL" sz="2000" dirty="0"/>
                    </a:p>
                    <a:p>
                      <a:pPr algn="just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algn="just"/>
                      <a:r>
                        <a:rPr lang="es-CL" sz="2000" dirty="0"/>
                        <a:t>Me gustaría seguir aprendiendo más sobre:</a:t>
                      </a:r>
                    </a:p>
                    <a:p>
                      <a:pPr algn="just"/>
                      <a:endParaRPr lang="es-CL" sz="2000" dirty="0"/>
                    </a:p>
                    <a:p>
                      <a:pPr algn="just"/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137419" cy="11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406997" cy="240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541300" y="685701"/>
            <a:ext cx="4752528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Hoy serás capaz de Leer un texto no literario, identificando propósito comunicativo,  extrayendo información y ser capaz de evaluar el contenido dando una opinión .</a:t>
            </a:r>
          </a:p>
        </p:txBody>
      </p:sp>
      <p:sp>
        <p:nvSpPr>
          <p:cNvPr id="4" name="5 Rectángulo redondeado"/>
          <p:cNvSpPr/>
          <p:nvPr/>
        </p:nvSpPr>
        <p:spPr>
          <a:xfrm>
            <a:off x="3552246" y="3573016"/>
            <a:ext cx="4752528" cy="2448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b="1" dirty="0"/>
          </a:p>
          <a:p>
            <a:pPr algn="ctr"/>
            <a:r>
              <a:rPr lang="es-CL" sz="1600" b="1" dirty="0"/>
              <a:t>Indicadores de evaluación</a:t>
            </a:r>
          </a:p>
          <a:p>
            <a:pPr algn="ctr"/>
            <a:endParaRPr lang="es-CL" sz="1600" b="1" dirty="0"/>
          </a:p>
          <a:p>
            <a:pPr algn="just"/>
            <a:r>
              <a:rPr lang="es-CL" sz="1600" dirty="0"/>
              <a:t>1- Identifica propósito comunicativo.</a:t>
            </a:r>
          </a:p>
          <a:p>
            <a:pPr algn="just"/>
            <a:r>
              <a:rPr lang="es-CL" sz="1600" dirty="0"/>
              <a:t>2- Comprende el texto leído </a:t>
            </a:r>
          </a:p>
          <a:p>
            <a:pPr algn="just"/>
            <a:r>
              <a:rPr lang="es-CL" sz="1600" dirty="0"/>
              <a:t>3- extrae información a partir de lo leído.</a:t>
            </a:r>
          </a:p>
          <a:p>
            <a:pPr algn="just"/>
            <a:r>
              <a:rPr lang="es-CL" sz="1600" dirty="0"/>
              <a:t>4- es capaz de dar una opinión frente a lo leído.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8118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Autofit/>
          </a:bodyPr>
          <a:lstStyle/>
          <a:p>
            <a:r>
              <a:rPr lang="es-CL" sz="3600" b="1" dirty="0"/>
              <a:t>ACTIVEMOS NUESTROS CONOCIMIENTOS PREVIOS 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b="1" dirty="0">
                <a:solidFill>
                  <a:srgbClr val="FF0000"/>
                </a:solidFill>
              </a:rPr>
              <a:t>¿ Qué sabes sobre las palabras que están escritas?</a:t>
            </a:r>
            <a:endParaRPr lang="es-CL" dirty="0"/>
          </a:p>
        </p:txBody>
      </p:sp>
      <p:sp>
        <p:nvSpPr>
          <p:cNvPr id="4" name="3 Cinta perforada"/>
          <p:cNvSpPr/>
          <p:nvPr/>
        </p:nvSpPr>
        <p:spPr>
          <a:xfrm>
            <a:off x="611560" y="3429000"/>
            <a:ext cx="3240360" cy="86409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OBESIDAD</a:t>
            </a:r>
          </a:p>
        </p:txBody>
      </p:sp>
      <p:sp>
        <p:nvSpPr>
          <p:cNvPr id="5" name="4 Cinta perforada"/>
          <p:cNvSpPr/>
          <p:nvPr/>
        </p:nvSpPr>
        <p:spPr>
          <a:xfrm>
            <a:off x="2843808" y="4869160"/>
            <a:ext cx="3240360" cy="864096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COMIDA CHATARRA</a:t>
            </a:r>
          </a:p>
        </p:txBody>
      </p:sp>
      <p:sp>
        <p:nvSpPr>
          <p:cNvPr id="6" name="5 Cinta perforada"/>
          <p:cNvSpPr/>
          <p:nvPr/>
        </p:nvSpPr>
        <p:spPr>
          <a:xfrm>
            <a:off x="5414717" y="3429000"/>
            <a:ext cx="3240360" cy="86409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/>
          </a:p>
          <a:p>
            <a:pPr algn="ctr"/>
            <a:r>
              <a:rPr lang="es-CL" b="1" dirty="0"/>
              <a:t>Obesidad Infantil</a:t>
            </a:r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309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Recordemos….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99" y="1600200"/>
            <a:ext cx="56250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0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el siguiente video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https://www.youtube.com/watch?v=BMZepyt3wg8</a:t>
            </a:r>
            <a:endParaRPr lang="es-CL" dirty="0"/>
          </a:p>
          <a:p>
            <a:pPr marL="0" indent="0">
              <a:buNone/>
            </a:pPr>
            <a:endParaRPr lang="es-CL" dirty="0">
              <a:hlinkClick r:id="rId3"/>
            </a:endParaRPr>
          </a:p>
          <a:p>
            <a:r>
              <a:rPr lang="es-CL" dirty="0">
                <a:hlinkClick r:id="rId3"/>
              </a:rPr>
              <a:t>https://www.youtube.com/results?search_query=que+es+una+noticia+para+ni%C3%B1os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387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3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2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trabajar!!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548132" cy="2539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51520" y="3717032"/>
            <a:ext cx="44644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hlinkClick r:id="rId3"/>
              </a:rPr>
              <a:t>https://www.biobiochile.cl/especial/resumen-de-noticias/2019/12/17/el-problema-de-la-obesidad-infantil-en-chile-y-el-mundo-casos-al-alza-en-paises-de-bajos-ingresos.shtml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592128" y="1442952"/>
            <a:ext cx="44644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Busca en el siguiente link la siguiente noticia y lee la información</a:t>
            </a:r>
            <a:endParaRPr lang="es-C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rgbClr val="FF0000"/>
                </a:solidFill>
              </a:rPr>
              <a:t>Actividad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Respondan las preguntas que dan respuesta a una noticia…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39"/>
            <a:ext cx="2051720" cy="13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97" y="2276872"/>
            <a:ext cx="4320480" cy="40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85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370</Words>
  <Application>Microsoft Office PowerPoint</Application>
  <PresentationFormat>Presentación en pantalla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Bell MT</vt:lpstr>
      <vt:lpstr>Calibri</vt:lpstr>
      <vt:lpstr>Tema de Office</vt:lpstr>
      <vt:lpstr>Presentación de PowerPoint</vt:lpstr>
      <vt:lpstr>Presentación de PowerPoint</vt:lpstr>
      <vt:lpstr>ACTIVEMOS NUESTROS CONOCIMIENTOS PREVIOS ..</vt:lpstr>
      <vt:lpstr>Recordemos….</vt:lpstr>
      <vt:lpstr>Observa el siguiente video</vt:lpstr>
      <vt:lpstr>Presentación de PowerPoint</vt:lpstr>
      <vt:lpstr>Presentación de PowerPoint</vt:lpstr>
      <vt:lpstr>A trabajar!!</vt:lpstr>
      <vt:lpstr>Actividad </vt:lpstr>
      <vt:lpstr>Responde las siguientes preguntas </vt:lpstr>
      <vt:lpstr>Presentación de PowerPoint</vt:lpstr>
      <vt:lpstr>Bitácora de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</dc:creator>
  <cp:lastModifiedBy>Marcelo Troncoso</cp:lastModifiedBy>
  <cp:revision>11</cp:revision>
  <dcterms:created xsi:type="dcterms:W3CDTF">2016-10-16T02:13:13Z</dcterms:created>
  <dcterms:modified xsi:type="dcterms:W3CDTF">2020-05-16T17:27:09Z</dcterms:modified>
</cp:coreProperties>
</file>