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6" r:id="rId28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55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1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51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5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87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3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11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0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39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16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99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77FC-DD2A-496F-96FA-BF036A9C6ADA}" type="datetimeFigureOut">
              <a:rPr lang="es-ES" smtClean="0"/>
              <a:t>06/05/2020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C476-832A-4762-B3F1-B806E8BA10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8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yvisu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5" Type="http://schemas.openxmlformats.org/officeDocument/2006/relationships/hyperlink" Target="http://www.palao.es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711" y="2004864"/>
            <a:ext cx="8229600" cy="1143000"/>
          </a:xfrm>
        </p:spPr>
        <p:txBody>
          <a:bodyPr/>
          <a:lstStyle/>
          <a:p>
            <a:r>
              <a:rPr lang="es-CL" b="1" dirty="0" smtClean="0"/>
              <a:t>Trabajo de analogías semánticas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7160" y="30689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 smtClean="0"/>
              <a:t>Con las siguientes actividades estaremos trabajando el razonamiento y pensamiento lógico, es decir, fortaleceremos la comprensión de nuestros hijos.  </a:t>
            </a:r>
            <a:endParaRPr lang="es-C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9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" y="457200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6711" y="118519"/>
            <a:ext cx="4120039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lang="es-MX" alt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MX" alt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lang="es-MX" altLang="es-C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CL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es-MX" altLang="es-C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kumimoji="0" lang="es-MX" alt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Integración Escolar</a:t>
            </a:r>
            <a:endParaRPr kumimoji="0" lang="es-CL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Escuela Republica de Francia</a:t>
            </a:r>
            <a:endParaRPr kumimoji="0" lang="es-CL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Apoyo Fonoaudiológico</a:t>
            </a:r>
            <a:endParaRPr kumimoji="0" lang="es-CL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s-MX" altLang="es-C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constanzaopie@gmail.com</a:t>
            </a:r>
            <a:endParaRPr kumimoji="0" lang="es-MX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6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" y="405224"/>
            <a:ext cx="896292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" y="405224"/>
            <a:ext cx="894468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224"/>
            <a:ext cx="8968042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" y="405224"/>
            <a:ext cx="895634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" y="405224"/>
            <a:ext cx="893156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" y="405224"/>
            <a:ext cx="894830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224"/>
            <a:ext cx="895125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" y="405224"/>
            <a:ext cx="8960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" y="405224"/>
            <a:ext cx="8973176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2" y="405224"/>
            <a:ext cx="891419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251520" y="498624"/>
            <a:ext cx="8706599" cy="4896544"/>
            <a:chOff x="251520" y="498624"/>
            <a:chExt cx="8706599" cy="48965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56" y="498624"/>
              <a:ext cx="8693863" cy="489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251520" y="498624"/>
              <a:ext cx="383229" cy="410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64256" y="5517232"/>
            <a:ext cx="8693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 Un tomate se relaciona con el color rojo, un limón se relaciona con el color ….? (con ¿qué color crees tú? Con el color amarillo muy bien.)</a:t>
            </a:r>
            <a:endParaRPr lang="es-CL" dirty="0"/>
          </a:p>
          <a:p>
            <a:r>
              <a:rPr lang="es-CL" dirty="0" smtClean="0"/>
              <a:t>2)Jugo se relaciona con tomar, naranja se relaciona con…? Con ¿qué se relacionara? ¿con qué acción? Con comer, muy bien.)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30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" y="405224"/>
            <a:ext cx="8925877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5" y="441224"/>
            <a:ext cx="8909081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1224"/>
            <a:ext cx="891562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8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2" y="441224"/>
            <a:ext cx="891562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224"/>
            <a:ext cx="896658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" y="405224"/>
            <a:ext cx="897172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224"/>
            <a:ext cx="891419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7200" dirty="0" smtClean="0">
                <a:solidFill>
                  <a:srgbClr val="FF0000"/>
                </a:solidFill>
              </a:rPr>
              <a:t>!! MUY BIEN ¡¡</a:t>
            </a:r>
            <a:endParaRPr lang="es-CL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0" y="445639"/>
            <a:ext cx="8907756" cy="499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128740" y="5517232"/>
            <a:ext cx="890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Decir: Noche se relaciona con luna, día se relaciona con… Esperar que el alumno de la respuesta correcta, de presentar dificultades apretar clic y aparecerán alternativas como apoyo al estudiante.</a:t>
            </a:r>
          </a:p>
          <a:p>
            <a:pPr algn="just"/>
            <a:r>
              <a:rPr lang="es-CL" dirty="0" smtClean="0"/>
              <a:t>Idealmente buscar que el alumno de una respuesta sin el apoyo de las alternativas.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30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" y="405224"/>
            <a:ext cx="8936636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224"/>
            <a:ext cx="894468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" y="405224"/>
            <a:ext cx="893514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" y="405224"/>
            <a:ext cx="894977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224"/>
            <a:ext cx="8961462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" y="404664"/>
            <a:ext cx="895488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1421" y="1556792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Imagen 1" descr="logo-soy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3" y="6179021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" y="6212358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9088" y="6018588"/>
            <a:ext cx="871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/>
              <a:t>Autor pictogramas: </a:t>
            </a:r>
            <a:r>
              <a:rPr lang="es-ES" sz="1100" u="sng" dirty="0">
                <a:hlinkClick r:id="rId5"/>
              </a:rPr>
              <a:t>Sergio Palao</a:t>
            </a:r>
            <a:r>
              <a:rPr lang="es-ES" sz="1100" dirty="0"/>
              <a:t> Procedencia: </a:t>
            </a:r>
            <a:r>
              <a:rPr lang="es-ES" sz="1100" u="sng" dirty="0">
                <a:hlinkClick r:id="rId6"/>
              </a:rPr>
              <a:t>ARASAAC</a:t>
            </a:r>
            <a:r>
              <a:rPr lang="es-ES" sz="1100" dirty="0"/>
              <a:t> (</a:t>
            </a:r>
            <a:r>
              <a:rPr lang="es-ES" sz="1100" u="sng" dirty="0">
                <a:hlinkClick r:id="rId6"/>
              </a:rPr>
              <a:t>http://catedu.es/arasaac/)</a:t>
            </a:r>
            <a:r>
              <a:rPr lang="es-ES" sz="1100" dirty="0"/>
              <a:t> Licencia: </a:t>
            </a:r>
            <a:r>
              <a:rPr lang="es-ES" sz="1100" u="sng" dirty="0">
                <a:hlinkClick r:id="rId7"/>
              </a:rPr>
              <a:t>CC (BY-NC-SA)</a:t>
            </a:r>
            <a:endParaRPr lang="es-ES" sz="1100" dirty="0"/>
          </a:p>
          <a:p>
            <a:pPr algn="ctr"/>
            <a:r>
              <a:rPr lang="es-ES" sz="1100" dirty="0" err="1"/>
              <a:t>Soyvisual</a:t>
            </a:r>
            <a:r>
              <a:rPr lang="es-ES" sz="1100" dirty="0"/>
              <a:t>. Fundación Orange. </a:t>
            </a:r>
            <a:r>
              <a:rPr lang="es-ES" sz="1100" dirty="0" smtClean="0"/>
              <a:t>Procedencia: </a:t>
            </a:r>
            <a:r>
              <a:rPr lang="es-ES" sz="1100" dirty="0" smtClean="0">
                <a:hlinkClick r:id="rId8"/>
              </a:rPr>
              <a:t>www.soyvisual.org</a:t>
            </a:r>
            <a:r>
              <a:rPr lang="es-ES" sz="1100" dirty="0" smtClean="0"/>
              <a:t> Licencia</a:t>
            </a:r>
            <a:r>
              <a:rPr lang="es-ES" sz="1100" dirty="0"/>
              <a:t>: CC (BY-NC-SA) </a:t>
            </a:r>
            <a:endParaRPr lang="es-ES" sz="1100" dirty="0" smtClean="0"/>
          </a:p>
          <a:p>
            <a:pPr algn="ctr"/>
            <a:r>
              <a:rPr lang="es-ES" sz="1100" dirty="0" smtClean="0"/>
              <a:t>Autores</a:t>
            </a:r>
            <a:r>
              <a:rPr lang="es-ES" sz="1100" dirty="0"/>
              <a:t>:: José Manuel Marcos , David Romero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290" y="3977018"/>
            <a:ext cx="590465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99860" y="5733256"/>
            <a:ext cx="8936636" cy="88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227</Words>
  <Application>Microsoft Office PowerPoint</Application>
  <PresentationFormat>Presentación en pantalla (4:3)</PresentationFormat>
  <Paragraphs>83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Tema de Office</vt:lpstr>
      <vt:lpstr>Trabajo de analogías semánticas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JMMR</dc:creator>
  <cp:lastModifiedBy>Constanza</cp:lastModifiedBy>
  <cp:revision>18</cp:revision>
  <cp:lastPrinted>2017-10-27T06:25:36Z</cp:lastPrinted>
  <dcterms:created xsi:type="dcterms:W3CDTF">2017-10-27T05:44:04Z</dcterms:created>
  <dcterms:modified xsi:type="dcterms:W3CDTF">2020-05-06T22:51:42Z</dcterms:modified>
</cp:coreProperties>
</file>