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6" r:id="rId3"/>
    <p:sldId id="27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7" r:id="rId27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55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1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51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5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87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3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11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0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39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16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99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77FC-DD2A-496F-96FA-BF036A9C6ADA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8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Continuemos trabajando las</a:t>
            </a:r>
            <a:r>
              <a:rPr lang="es-CL" b="1" dirty="0" smtClean="0"/>
              <a:t> </a:t>
            </a:r>
            <a:r>
              <a:rPr lang="es-CL" b="1" dirty="0" smtClean="0"/>
              <a:t>analogías semánticas</a:t>
            </a:r>
            <a:endParaRPr lang="es-CL" b="1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42517" y="3645935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 smtClean="0"/>
              <a:t>Durante esta semana seguiremos trabajando </a:t>
            </a:r>
            <a:r>
              <a:rPr lang="es-CL" dirty="0" smtClean="0"/>
              <a:t>las analogías semánticas, con mayor complejidad. </a:t>
            </a:r>
            <a:r>
              <a:rPr lang="es-CL" dirty="0" smtClean="0"/>
              <a:t>Mediante estas actividades </a:t>
            </a:r>
            <a:r>
              <a:rPr lang="es-CL" dirty="0" smtClean="0"/>
              <a:t>estaremos trabajando el razonamiento y </a:t>
            </a:r>
            <a:r>
              <a:rPr lang="es-CL" dirty="0" smtClean="0"/>
              <a:t>el pensamiento </a:t>
            </a:r>
            <a:r>
              <a:rPr lang="es-CL" dirty="0" smtClean="0"/>
              <a:t>lógico, es decir, fortaleceremos la comprensión de nuestros hijos. </a:t>
            </a: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6711" y="118519"/>
            <a:ext cx="4120039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lang="es-MX" alt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MX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lang="es-MX" altLang="es-C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CL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es-MX" altLang="es-C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Integración Escolar</a:t>
            </a:r>
            <a:endParaRPr kumimoji="0" lang="es-CL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Escuela Republica de Francia</a:t>
            </a:r>
            <a:endParaRPr kumimoji="0" lang="es-CL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Apoyo Fonoaudiológico</a:t>
            </a:r>
            <a:endParaRPr kumimoji="0" lang="es-CL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s-MX" alt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constanzaopie@gmail.com</a:t>
            </a:r>
            <a:endParaRPr kumimoji="0" lang="es-MX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" y="457200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4" y="441224"/>
            <a:ext cx="8909082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5" y="441224"/>
            <a:ext cx="8885851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71600" y="3977018"/>
            <a:ext cx="7272808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4" y="441224"/>
            <a:ext cx="8909082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1224"/>
            <a:ext cx="890764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115616" y="3977018"/>
            <a:ext cx="698477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6" y="369216"/>
            <a:ext cx="889600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6168" y="3933056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9" y="404664"/>
            <a:ext cx="8879327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644504" y="3968504"/>
            <a:ext cx="5904656" cy="1332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8" y="441224"/>
            <a:ext cx="8919318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6" y="441224"/>
            <a:ext cx="889600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644504" y="3968504"/>
            <a:ext cx="5904656" cy="1332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6" y="441224"/>
            <a:ext cx="891789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8" y="441224"/>
            <a:ext cx="8919318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187623" y="3968504"/>
            <a:ext cx="6700769" cy="1332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5" y="441224"/>
            <a:ext cx="8874281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/>
              <a:t>Decir: Noche se relaciona con luna, día se relaciona con… Esperar que el alumno de la respuesta correcta, de presentar dificultades apretar clic y aparecerán alternativas como apoyo al estudiante.</a:t>
            </a:r>
          </a:p>
          <a:p>
            <a:pPr algn="just"/>
            <a:r>
              <a:rPr lang="es-CL"/>
              <a:t>Idealmente buscar que el alumno de una respuesta sin el apoyo de las alternativas.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128740" y="5517232"/>
            <a:ext cx="890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Decir</a:t>
            </a:r>
            <a:r>
              <a:rPr lang="es-CL" dirty="0" smtClean="0"/>
              <a:t>: Vaca </a:t>
            </a:r>
            <a:r>
              <a:rPr lang="es-CL" dirty="0" smtClean="0"/>
              <a:t>se relaciona con </a:t>
            </a:r>
            <a:r>
              <a:rPr lang="es-CL" dirty="0" smtClean="0"/>
              <a:t>leche, oveja </a:t>
            </a:r>
            <a:r>
              <a:rPr lang="es-CL" dirty="0" smtClean="0"/>
              <a:t>se relaciona con… Esperar que el alumno de la respuesta </a:t>
            </a:r>
            <a:r>
              <a:rPr lang="es-CL" dirty="0" smtClean="0"/>
              <a:t>correcta sin brindarle ayuda, </a:t>
            </a:r>
            <a:r>
              <a:rPr lang="es-CL" dirty="0" smtClean="0"/>
              <a:t>de presentar dificultades apretar clic y aparecerán alternativas como apoyo al </a:t>
            </a:r>
            <a:r>
              <a:rPr lang="es-CL" dirty="0" smtClean="0"/>
              <a:t>estudiante, para facilitar la actividad.</a:t>
            </a:r>
            <a:endParaRPr lang="es-CL" dirty="0" smtClean="0"/>
          </a:p>
          <a:p>
            <a:pPr algn="just"/>
            <a:r>
              <a:rPr lang="es-CL" dirty="0" smtClean="0"/>
              <a:t>Idealmente buscar que el alumno de una respuesta sin el apoyo de las alternativas.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30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4" y="441224"/>
            <a:ext cx="8909082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3" y="441224"/>
            <a:ext cx="8911323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364808" y="3968504"/>
            <a:ext cx="6447552" cy="1332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" y="441224"/>
            <a:ext cx="8890919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6" y="441224"/>
            <a:ext cx="889600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364807" y="3968504"/>
            <a:ext cx="6523585" cy="1332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4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" y="441224"/>
            <a:ext cx="8890919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4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5" y="441224"/>
            <a:ext cx="8902541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259631" y="3968504"/>
            <a:ext cx="6628761" cy="1332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4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4581128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7200" dirty="0" smtClean="0">
                <a:solidFill>
                  <a:srgbClr val="FF0000"/>
                </a:solidFill>
              </a:rPr>
              <a:t>!! MUY BIEN ¡¡</a:t>
            </a:r>
            <a:endParaRPr lang="es-CL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esarrollo de ideas | juegos-y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6525"/>
            <a:ext cx="5607978" cy="38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" y="405224"/>
            <a:ext cx="895634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28740" y="5517232"/>
            <a:ext cx="890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Una vez dada la respuesta preguntar: ¿por qué oveja se relaciona con lana?, con esto buscamos no solo fortalecer la comprensión, si no que buscamos fortalecer la argumentación de una respuesta. Por ejemplo: Oveja se junta con lana, porque de la oveja sacamos la lana. </a:t>
            </a:r>
          </a:p>
          <a:p>
            <a:pPr algn="just"/>
            <a:r>
              <a:rPr lang="es-CL" dirty="0" smtClean="0"/>
              <a:t>Realizar esta dinámica en cada analogía. 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7" y="441224"/>
            <a:ext cx="8889459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9438" y="4005064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4" y="441224"/>
            <a:ext cx="8909082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259633" y="3977018"/>
            <a:ext cx="6628760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4" y="441224"/>
            <a:ext cx="8897452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" y="441224"/>
            <a:ext cx="887785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8" y="441224"/>
            <a:ext cx="8882918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" y="441224"/>
            <a:ext cx="887785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364807" y="3977018"/>
            <a:ext cx="6523585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301</Words>
  <Application>Microsoft Office PowerPoint</Application>
  <PresentationFormat>Presentación en pantalla (4:3)</PresentationFormat>
  <Paragraphs>89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Tema de Office</vt:lpstr>
      <vt:lpstr>Continuemos trabajando las analogías semánticas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JMMR</dc:creator>
  <cp:lastModifiedBy>Constanza</cp:lastModifiedBy>
  <cp:revision>21</cp:revision>
  <cp:lastPrinted>2017-10-27T06:27:27Z</cp:lastPrinted>
  <dcterms:created xsi:type="dcterms:W3CDTF">2017-10-27T05:44:04Z</dcterms:created>
  <dcterms:modified xsi:type="dcterms:W3CDTF">2020-05-13T21:35:48Z</dcterms:modified>
</cp:coreProperties>
</file>