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631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587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243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56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338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822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20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275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860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951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655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55E30-C802-4CC2-B43F-BB558E9BB2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59A55-DAD3-46CA-A1C4-E5CF3E95FB2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4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l/imgres?imgurl=http://bp0.blogger.com/_zIHU4hr50ag/R9sEhAq7mII/AAAAAAAAAAg/6bhhYYT2txQ/s320/Pyramid.gif&amp;imgrefurl=http://lostriangulos-margaritapaico.blogspot.com/2008/03/los-tringulos_14.html&amp;usg=__2_DtqJYq7c-eJVSiXwyJ6nu23Rc=&amp;h=293&amp;w=290&amp;sz=32&amp;hl=es&amp;start=5&amp;um=1&amp;tbnid=i-0tP9rnlLHphM:&amp;tbnh=115&amp;tbnw=114&amp;prev=/images?q%3Dtriangulos%26hl%3Des%26rlz%3D1R2GPEA_en%26sa%3DN%26um%3D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21016893"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es-CL" dirty="0" smtClean="0">
                <a:latin typeface="Comic Sans MS" pitchFamily="66" charset="0"/>
              </a:rPr>
              <a:t>Cuerpos geométricos </a:t>
            </a:r>
            <a:endParaRPr lang="es-CL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" y="188640"/>
            <a:ext cx="27305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716016" y="609329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Segundo año básico, </a:t>
            </a:r>
            <a:r>
              <a:rPr lang="es-CL" smtClean="0"/>
              <a:t>Unidad 1, Clase 6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0165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5661248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5400" dirty="0" smtClean="0">
                <a:latin typeface="Comic Sans MS" pitchFamily="66" charset="0"/>
              </a:rPr>
              <a:t>Cubo </a:t>
            </a:r>
            <a:endParaRPr lang="es-CL" sz="5400" dirty="0">
              <a:latin typeface="Comic Sans MS" pitchFamily="66" charset="0"/>
            </a:endParaRPr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2771800" y="1052736"/>
            <a:ext cx="3816424" cy="3456384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29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5949280"/>
            <a:ext cx="6919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 smtClean="0">
                <a:latin typeface="Comic Sans MS" pitchFamily="66" charset="0"/>
              </a:rPr>
              <a:t>Prisma </a:t>
            </a:r>
            <a:endParaRPr lang="es-CL" sz="40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196752"/>
            <a:ext cx="3024335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036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547664" y="5733256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 smtClean="0">
                <a:latin typeface="Comic Sans MS" pitchFamily="66" charset="0"/>
              </a:rPr>
              <a:t>Cilindro </a:t>
            </a:r>
            <a:endParaRPr lang="es-CL" sz="40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377" y="848032"/>
            <a:ext cx="439248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118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96752"/>
            <a:ext cx="4176463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547664" y="5733256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 smtClean="0">
                <a:latin typeface="Comic Sans MS" pitchFamily="66" charset="0"/>
              </a:rPr>
              <a:t>Cono </a:t>
            </a:r>
            <a:endParaRPr lang="es-CL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234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yrami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836712"/>
            <a:ext cx="4320480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547664" y="5733256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 smtClean="0">
                <a:latin typeface="Comic Sans MS" pitchFamily="66" charset="0"/>
              </a:rPr>
              <a:t>Pirámide  </a:t>
            </a:r>
            <a:endParaRPr lang="es-CL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64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esferalu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052736"/>
            <a:ext cx="4680520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547664" y="5733256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 smtClean="0">
                <a:latin typeface="Comic Sans MS" pitchFamily="66" charset="0"/>
              </a:rPr>
              <a:t>Esfera   </a:t>
            </a:r>
            <a:endParaRPr lang="es-CL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5880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17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de Office</vt:lpstr>
      <vt:lpstr>Cuerpos geométricos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Deportes</dc:title>
  <dc:creator>Cindy San Martín</dc:creator>
  <cp:lastModifiedBy>Angelica</cp:lastModifiedBy>
  <cp:revision>19</cp:revision>
  <dcterms:created xsi:type="dcterms:W3CDTF">2017-08-07T16:04:49Z</dcterms:created>
  <dcterms:modified xsi:type="dcterms:W3CDTF">2020-04-24T19:00:01Z</dcterms:modified>
</cp:coreProperties>
</file>